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60" r:id="rId4"/>
    <p:sldId id="26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69675"/>
    <a:srgbClr val="B096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86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52CF78-42C1-41DE-BF4B-1D11AB6681EC}" type="datetimeFigureOut">
              <a:rPr lang="en-GB" smtClean="0"/>
              <a:t>11/05/2024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090F36-F985-419A-8D21-C8F3519458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2221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251ED-3F57-45F6-A33D-6F5C2F5024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FC2E01-E43B-4994-AEAF-C32C022A34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CFD79-1463-4C47-85A2-BCE576ED6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F3B14-552E-45ED-9944-3E14C915494A}" type="datetimeFigureOut">
              <a:rPr lang="en-GB" smtClean="0"/>
              <a:t>11/05/2024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0D4622-9348-4909-801D-85DC11446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D7ABD-2C00-4344-AAAB-16E994AF7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3570C-DD6D-40AB-80E0-FE1E72D79D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4328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D1A7C-AB0E-4A85-97C6-88BB9CEE7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477FDC-7C43-4094-8E66-E6F3CF10C6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FC49A4-5DDD-4CB2-8324-02A9CE572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F3B14-552E-45ED-9944-3E14C915494A}" type="datetimeFigureOut">
              <a:rPr lang="en-GB" smtClean="0"/>
              <a:t>11/05/2024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F59E5-0DC4-4E31-A415-D63EDA0E4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1FD186-8EDB-4026-95F3-EF30E0078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3570C-DD6D-40AB-80E0-FE1E72D79D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593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9FE886-73A2-4876-8A3C-CB4D5F98F3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B4EDF1-F384-4124-AE87-C0E16431DB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3523D-E365-4A99-A168-51518CEC6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F3B14-552E-45ED-9944-3E14C915494A}" type="datetimeFigureOut">
              <a:rPr lang="en-GB" smtClean="0"/>
              <a:t>11/05/2024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B3406E-22BC-4471-9A8E-38297467C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ACC2C-7606-455D-985B-CCE98A0B1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3570C-DD6D-40AB-80E0-FE1E72D79D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9844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8E972-A2D0-4024-8F7A-CCAADA92F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5BD03-6834-4097-95AB-07CBF8CBC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CF1A7-A2E5-4912-9294-4047BACD9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F3B14-552E-45ED-9944-3E14C915494A}" type="datetimeFigureOut">
              <a:rPr lang="en-GB" smtClean="0"/>
              <a:t>11/05/2024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9A1F7-D657-443A-AD90-BFAFBE71D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BD0DD-54B8-463E-85F9-AAD38D027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3570C-DD6D-40AB-80E0-FE1E72D79D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2382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8FCA4-57BA-4C97-914E-34E5B121E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AF267-CCFA-4001-A526-5F552894E6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33BE55-DBA1-4E8C-9E68-177567770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F3B14-552E-45ED-9944-3E14C915494A}" type="datetimeFigureOut">
              <a:rPr lang="en-GB" smtClean="0"/>
              <a:t>11/05/2024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C2AEF-D4DD-4988-B05E-E788E15CC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2FB6A-FE9A-489B-887E-CCD5C1188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3570C-DD6D-40AB-80E0-FE1E72D79D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1804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6E0CB-5B0A-42DB-8985-BA6D3D0BC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E3610-DBDA-48AD-A0B1-9CC3D197A9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C64870-1FC2-42FF-B29C-992C5A3C89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D3BDE8-6215-49F0-854A-D9667DF82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F3B14-552E-45ED-9944-3E14C915494A}" type="datetimeFigureOut">
              <a:rPr lang="en-GB" smtClean="0"/>
              <a:t>11/05/2024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3F1362-6EAA-4831-9093-10412DA45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4AEC97-15E4-4805-BCB4-C1293FADC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3570C-DD6D-40AB-80E0-FE1E72D79D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458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4D45A-5380-4773-9D15-1DD8EDB91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FFD19-DE3B-4783-ADE7-BD14D3AA1F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CBDD63-32DC-4123-92B3-08B1715E85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ADD45A-52D1-4E71-9744-750A35B42F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A4ABCE-3F39-49E3-8568-5228E75E38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7650D-0918-46DB-B8B9-FBD0D2856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F3B14-552E-45ED-9944-3E14C915494A}" type="datetimeFigureOut">
              <a:rPr lang="en-GB" smtClean="0"/>
              <a:t>11/05/2024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13A014-373A-4DA0-B66F-6A4A05888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F92E9A-3FBD-450B-9347-4C97E30DB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3570C-DD6D-40AB-80E0-FE1E72D79D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2119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06A9D-CB87-40D3-BF05-E89777A12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B25E1D-0FA5-4923-82BD-56859F0C2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F3B14-552E-45ED-9944-3E14C915494A}" type="datetimeFigureOut">
              <a:rPr lang="en-GB" smtClean="0"/>
              <a:t>11/05/2024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51CF13-14E0-43D9-B5EF-ABFBB4ECF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20CCF6-2FA2-4DDF-B2C2-7BCBF9605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3570C-DD6D-40AB-80E0-FE1E72D79D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8116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363DD8-3B17-4F93-9483-BA21AB697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F3B14-552E-45ED-9944-3E14C915494A}" type="datetimeFigureOut">
              <a:rPr lang="en-GB" smtClean="0"/>
              <a:t>11/05/2024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0D7F30-D149-4AD2-9676-CD6C8D8D3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3B711-E398-4D4E-BC3F-C26DBF539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3570C-DD6D-40AB-80E0-FE1E72D79D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1864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2DBB8-D2FA-48EC-9260-9D6354CBC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70F75-95A7-483C-BC30-C3E70DFF3A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726E9A-5C20-49DE-8C96-84B2373D60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B135E3-2D61-4129-8231-2205F12B9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F3B14-552E-45ED-9944-3E14C915494A}" type="datetimeFigureOut">
              <a:rPr lang="en-GB" smtClean="0"/>
              <a:t>11/05/2024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810CA4-9E69-4F26-AB56-03BEDEF63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637C2D-B740-48F5-9A79-29BF81814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3570C-DD6D-40AB-80E0-FE1E72D79D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4912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4B25E-2FA4-4ABD-9C4B-3150D8068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4BE874-5DBD-4C5E-905D-C7CE83C40F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3517B1-3411-434F-9AAD-00182E8415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450A0D-A8BC-4B38-B893-794C93D02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F3B14-552E-45ED-9944-3E14C915494A}" type="datetimeFigureOut">
              <a:rPr lang="en-GB" smtClean="0"/>
              <a:t>11/05/2024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CE9592-72FE-4005-BB81-4174168B1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76DC9F-315C-414A-9286-29A6E89C4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3570C-DD6D-40AB-80E0-FE1E72D79D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2610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777F1C-D76E-4E21-A96D-8DCDF6100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8ABE8-AFD3-45BE-B050-B14ED45B8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089B3E-C466-43E2-A5F8-E382950FA4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DF3B14-552E-45ED-9944-3E14C915494A}" type="datetimeFigureOut">
              <a:rPr lang="en-GB" smtClean="0"/>
              <a:t>11/05/2024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D3B654-886A-4F40-963A-C4875D7993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F7EAC-9897-4A24-87EE-EA7E9BE792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E3570C-DD6D-40AB-80E0-FE1E72D79D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8001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0E13FEF-4CA2-49C8-B84A-BB4CCC101E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04581"/>
            <a:ext cx="15510076" cy="5109304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366774E-2127-4156-853F-84CE581948DE}"/>
              </a:ext>
            </a:extLst>
          </p:cNvPr>
          <p:cNvSpPr/>
          <p:nvPr/>
        </p:nvSpPr>
        <p:spPr>
          <a:xfrm>
            <a:off x="0" y="1770076"/>
            <a:ext cx="12192000" cy="3145873"/>
          </a:xfrm>
          <a:custGeom>
            <a:avLst/>
            <a:gdLst>
              <a:gd name="connsiteX0" fmla="*/ 0 w 9118121"/>
              <a:gd name="connsiteY0" fmla="*/ 0 h 3573402"/>
              <a:gd name="connsiteX1" fmla="*/ 9118121 w 9118121"/>
              <a:gd name="connsiteY1" fmla="*/ 0 h 3573402"/>
              <a:gd name="connsiteX2" fmla="*/ 9118121 w 9118121"/>
              <a:gd name="connsiteY2" fmla="*/ 3327745 h 3573402"/>
              <a:gd name="connsiteX3" fmla="*/ 9053643 w 9118121"/>
              <a:gd name="connsiteY3" fmla="*/ 3353546 h 3573402"/>
              <a:gd name="connsiteX4" fmla="*/ 8128069 w 9118121"/>
              <a:gd name="connsiteY4" fmla="*/ 3549572 h 3573402"/>
              <a:gd name="connsiteX5" fmla="*/ 8404905 w 9118121"/>
              <a:gd name="connsiteY5" fmla="*/ 1544603 h 3573402"/>
              <a:gd name="connsiteX6" fmla="*/ 5636538 w 9118121"/>
              <a:gd name="connsiteY6" fmla="*/ 2903620 h 3573402"/>
              <a:gd name="connsiteX7" fmla="*/ 5846263 w 9118121"/>
              <a:gd name="connsiteY7" fmla="*/ 1544603 h 3573402"/>
              <a:gd name="connsiteX8" fmla="*/ 4185243 w 9118121"/>
              <a:gd name="connsiteY8" fmla="*/ 2492559 h 3573402"/>
              <a:gd name="connsiteX9" fmla="*/ 3447012 w 9118121"/>
              <a:gd name="connsiteY9" fmla="*/ 1158709 h 3573402"/>
              <a:gd name="connsiteX10" fmla="*/ 712201 w 9118121"/>
              <a:gd name="connsiteY10" fmla="*/ 2568060 h 3573402"/>
              <a:gd name="connsiteX11" fmla="*/ 41081 w 9118121"/>
              <a:gd name="connsiteY11" fmla="*/ 638592 h 3573402"/>
              <a:gd name="connsiteX12" fmla="*/ 0 w 9118121"/>
              <a:gd name="connsiteY12" fmla="*/ 645041 h 3573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118121" h="3573402">
                <a:moveTo>
                  <a:pt x="0" y="0"/>
                </a:moveTo>
                <a:lnTo>
                  <a:pt x="9118121" y="0"/>
                </a:lnTo>
                <a:lnTo>
                  <a:pt x="9118121" y="3327745"/>
                </a:lnTo>
                <a:lnTo>
                  <a:pt x="9053643" y="3353546"/>
                </a:lnTo>
                <a:cubicBezTo>
                  <a:pt x="8640715" y="3514444"/>
                  <a:pt x="8281168" y="3624025"/>
                  <a:pt x="8128069" y="3549572"/>
                </a:cubicBezTo>
                <a:cubicBezTo>
                  <a:pt x="7719805" y="3351033"/>
                  <a:pt x="8820160" y="1652262"/>
                  <a:pt x="8404905" y="1544603"/>
                </a:cubicBezTo>
                <a:cubicBezTo>
                  <a:pt x="7989650" y="1436944"/>
                  <a:pt x="6062978" y="2903620"/>
                  <a:pt x="5636538" y="2903620"/>
                </a:cubicBezTo>
                <a:cubicBezTo>
                  <a:pt x="5210098" y="2903620"/>
                  <a:pt x="6088145" y="1613113"/>
                  <a:pt x="5846263" y="1544603"/>
                </a:cubicBezTo>
                <a:cubicBezTo>
                  <a:pt x="5604381" y="1476093"/>
                  <a:pt x="4585118" y="2556875"/>
                  <a:pt x="4185243" y="2492559"/>
                </a:cubicBezTo>
                <a:cubicBezTo>
                  <a:pt x="3785369" y="2428243"/>
                  <a:pt x="4025852" y="1146125"/>
                  <a:pt x="3447012" y="1158709"/>
                </a:cubicBezTo>
                <a:cubicBezTo>
                  <a:pt x="2868172" y="1171292"/>
                  <a:pt x="1279856" y="2654746"/>
                  <a:pt x="712201" y="2568060"/>
                </a:cubicBezTo>
                <a:cubicBezTo>
                  <a:pt x="144546" y="2481374"/>
                  <a:pt x="474512" y="610629"/>
                  <a:pt x="41081" y="638592"/>
                </a:cubicBezTo>
                <a:lnTo>
                  <a:pt x="0" y="6450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sz="28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A91BC5-ECC0-4C24-9ADC-936B5C69F4B6}"/>
              </a:ext>
            </a:extLst>
          </p:cNvPr>
          <p:cNvSpPr txBox="1"/>
          <p:nvPr/>
        </p:nvSpPr>
        <p:spPr>
          <a:xfrm>
            <a:off x="5226341" y="2004969"/>
            <a:ext cx="2390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Visit Sri Lanka</a:t>
            </a:r>
          </a:p>
        </p:txBody>
      </p:sp>
    </p:spTree>
    <p:extLst>
      <p:ext uri="{BB962C8B-B14F-4D97-AF65-F5344CB8AC3E}">
        <p14:creationId xmlns:p14="http://schemas.microsoft.com/office/powerpoint/2010/main" val="1360006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49E4E54F-E4DD-4E54-92FB-5A33995FC5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3872386"/>
              </p:ext>
            </p:extLst>
          </p:nvPr>
        </p:nvGraphicFramePr>
        <p:xfrm>
          <a:off x="0" y="1"/>
          <a:ext cx="12192000" cy="11157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3680144059"/>
                    </a:ext>
                  </a:extLst>
                </a:gridCol>
              </a:tblGrid>
              <a:tr h="1115736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834710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A1DDF8E-682F-44C3-B24B-B7B660A1C349}"/>
              </a:ext>
            </a:extLst>
          </p:cNvPr>
          <p:cNvSpPr txBox="1"/>
          <p:nvPr/>
        </p:nvSpPr>
        <p:spPr>
          <a:xfrm>
            <a:off x="4504887" y="373203"/>
            <a:ext cx="3682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    Based on Nutrition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414460C-65C4-4437-B417-5E74DE2FFC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7728350"/>
              </p:ext>
            </p:extLst>
          </p:nvPr>
        </p:nvGraphicFramePr>
        <p:xfrm>
          <a:off x="9766649" y="1115737"/>
          <a:ext cx="2425351" cy="5742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5351">
                  <a:extLst>
                    <a:ext uri="{9D8B030D-6E8A-4147-A177-3AD203B41FA5}">
                      <a16:colId xmlns:a16="http://schemas.microsoft.com/office/drawing/2014/main" val="370476154"/>
                    </a:ext>
                  </a:extLst>
                </a:gridCol>
              </a:tblGrid>
              <a:tr h="5742263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4048102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F1EFD4B-3FEC-4546-99CC-6B9FEE929B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355551"/>
              </p:ext>
            </p:extLst>
          </p:nvPr>
        </p:nvGraphicFramePr>
        <p:xfrm>
          <a:off x="1" y="1115737"/>
          <a:ext cx="2490596" cy="5742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0596">
                  <a:extLst>
                    <a:ext uri="{9D8B030D-6E8A-4147-A177-3AD203B41FA5}">
                      <a16:colId xmlns:a16="http://schemas.microsoft.com/office/drawing/2014/main" val="370476154"/>
                    </a:ext>
                  </a:extLst>
                </a:gridCol>
              </a:tblGrid>
              <a:tr h="5742263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4048102"/>
                  </a:ext>
                </a:extLst>
              </a:tr>
            </a:tbl>
          </a:graphicData>
        </a:graphic>
      </p:graphicFrame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B192A2B1-D506-4AB3-91B2-B1A194224D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9097049"/>
              </p:ext>
            </p:extLst>
          </p:nvPr>
        </p:nvGraphicFramePr>
        <p:xfrm>
          <a:off x="2490596" y="1115736"/>
          <a:ext cx="2425351" cy="5742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5351">
                  <a:extLst>
                    <a:ext uri="{9D8B030D-6E8A-4147-A177-3AD203B41FA5}">
                      <a16:colId xmlns:a16="http://schemas.microsoft.com/office/drawing/2014/main" val="370476154"/>
                    </a:ext>
                  </a:extLst>
                </a:gridCol>
              </a:tblGrid>
              <a:tr h="5742263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4048102"/>
                  </a:ext>
                </a:extLst>
              </a:tr>
            </a:tbl>
          </a:graphicData>
        </a:graphic>
      </p:graphicFrame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A3E556BE-ED9C-4482-B956-ECF00BB502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233109"/>
              </p:ext>
            </p:extLst>
          </p:nvPr>
        </p:nvGraphicFramePr>
        <p:xfrm>
          <a:off x="4915947" y="1115737"/>
          <a:ext cx="2425351" cy="5742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5351">
                  <a:extLst>
                    <a:ext uri="{9D8B030D-6E8A-4147-A177-3AD203B41FA5}">
                      <a16:colId xmlns:a16="http://schemas.microsoft.com/office/drawing/2014/main" val="370476154"/>
                    </a:ext>
                  </a:extLst>
                </a:gridCol>
              </a:tblGrid>
              <a:tr h="5742263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4048102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06D17E4A-7DDE-4065-8F81-6C19DA353D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224467"/>
              </p:ext>
            </p:extLst>
          </p:nvPr>
        </p:nvGraphicFramePr>
        <p:xfrm>
          <a:off x="7341298" y="1115737"/>
          <a:ext cx="2425351" cy="5742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5351">
                  <a:extLst>
                    <a:ext uri="{9D8B030D-6E8A-4147-A177-3AD203B41FA5}">
                      <a16:colId xmlns:a16="http://schemas.microsoft.com/office/drawing/2014/main" val="370476154"/>
                    </a:ext>
                  </a:extLst>
                </a:gridCol>
              </a:tblGrid>
              <a:tr h="5742263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404810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1026E5FE-CAFA-4775-8703-05811A0E77EE}"/>
              </a:ext>
            </a:extLst>
          </p:cNvPr>
          <p:cNvSpPr txBox="1"/>
          <p:nvPr/>
        </p:nvSpPr>
        <p:spPr>
          <a:xfrm>
            <a:off x="256553" y="4987047"/>
            <a:ext cx="169261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800" dirty="0">
                <a:solidFill>
                  <a:schemeClr val="bg1"/>
                </a:solidFill>
              </a:rPr>
              <a:t>01</a:t>
            </a:r>
            <a:r>
              <a:rPr lang="en-GB" sz="5400" dirty="0">
                <a:solidFill>
                  <a:schemeClr val="bg1"/>
                </a:solidFill>
              </a:rPr>
              <a:t>.</a:t>
            </a:r>
            <a:endParaRPr lang="en-GB" sz="32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F8A477-1660-4E92-93EF-BA04E0C399BD}"/>
              </a:ext>
            </a:extLst>
          </p:cNvPr>
          <p:cNvSpPr txBox="1"/>
          <p:nvPr/>
        </p:nvSpPr>
        <p:spPr>
          <a:xfrm>
            <a:off x="10107469" y="5018988"/>
            <a:ext cx="1692614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8800" dirty="0">
                <a:solidFill>
                  <a:schemeClr val="bg1"/>
                </a:solidFill>
              </a:rPr>
              <a:t>05</a:t>
            </a:r>
            <a:r>
              <a:rPr lang="en-GB" sz="5400" dirty="0">
                <a:solidFill>
                  <a:schemeClr val="bg1"/>
                </a:solidFill>
              </a:rPr>
              <a:t>.</a:t>
            </a:r>
            <a:endParaRPr lang="en-GB" sz="32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61BD128-291C-4FE6-83EB-DDCFB2058E89}"/>
              </a:ext>
            </a:extLst>
          </p:cNvPr>
          <p:cNvSpPr txBox="1"/>
          <p:nvPr/>
        </p:nvSpPr>
        <p:spPr>
          <a:xfrm>
            <a:off x="7532606" y="4987047"/>
            <a:ext cx="169261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800" dirty="0">
                <a:solidFill>
                  <a:schemeClr val="bg1"/>
                </a:solidFill>
              </a:rPr>
              <a:t>04</a:t>
            </a:r>
            <a:r>
              <a:rPr lang="en-GB" sz="5400" dirty="0">
                <a:solidFill>
                  <a:schemeClr val="bg1"/>
                </a:solidFill>
              </a:rPr>
              <a:t>.</a:t>
            </a:r>
            <a:endParaRPr lang="en-GB" sz="32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6906EF-FB67-46DD-950C-A19E7F255E94}"/>
              </a:ext>
            </a:extLst>
          </p:cNvPr>
          <p:cNvSpPr txBox="1"/>
          <p:nvPr/>
        </p:nvSpPr>
        <p:spPr>
          <a:xfrm>
            <a:off x="5282315" y="4987047"/>
            <a:ext cx="169261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800" dirty="0">
                <a:solidFill>
                  <a:schemeClr val="bg1"/>
                </a:solidFill>
              </a:rPr>
              <a:t>03</a:t>
            </a:r>
            <a:r>
              <a:rPr lang="en-GB" sz="5400" dirty="0">
                <a:solidFill>
                  <a:schemeClr val="bg1"/>
                </a:solidFill>
              </a:rPr>
              <a:t>.</a:t>
            </a:r>
            <a:endParaRPr lang="en-GB" sz="32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4F4FEA-3187-40E6-A8B3-373E69566BCD}"/>
              </a:ext>
            </a:extLst>
          </p:cNvPr>
          <p:cNvSpPr txBox="1"/>
          <p:nvPr/>
        </p:nvSpPr>
        <p:spPr>
          <a:xfrm>
            <a:off x="2801485" y="4987047"/>
            <a:ext cx="169261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800" dirty="0">
                <a:solidFill>
                  <a:schemeClr val="bg1"/>
                </a:solidFill>
              </a:rPr>
              <a:t>02</a:t>
            </a:r>
            <a:r>
              <a:rPr lang="en-GB" sz="5400" dirty="0">
                <a:solidFill>
                  <a:schemeClr val="bg1"/>
                </a:solidFill>
              </a:rPr>
              <a:t>.</a:t>
            </a:r>
            <a:endParaRPr lang="en-GB" sz="32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7ACCC08-7D6E-4F9F-BF15-C4B320D53D2B}"/>
              </a:ext>
            </a:extLst>
          </p:cNvPr>
          <p:cNvSpPr txBox="1"/>
          <p:nvPr/>
        </p:nvSpPr>
        <p:spPr>
          <a:xfrm flipH="1">
            <a:off x="116814" y="1977791"/>
            <a:ext cx="23737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Ascomycetes</a:t>
            </a:r>
            <a:endParaRPr lang="en-GB" sz="32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B2D722-18F3-4EC8-BE46-926EC1FD4CD4}"/>
              </a:ext>
            </a:extLst>
          </p:cNvPr>
          <p:cNvSpPr txBox="1"/>
          <p:nvPr/>
        </p:nvSpPr>
        <p:spPr>
          <a:xfrm flipH="1">
            <a:off x="9902838" y="2006977"/>
            <a:ext cx="2237595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Phycomycetes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9B9C36-7C5F-497E-AFED-DDC0D54A2CFD}"/>
              </a:ext>
            </a:extLst>
          </p:cNvPr>
          <p:cNvSpPr txBox="1"/>
          <p:nvPr/>
        </p:nvSpPr>
        <p:spPr>
          <a:xfrm flipH="1">
            <a:off x="7529054" y="2006977"/>
            <a:ext cx="23737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Zygomycetes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F48453-0C7B-40DC-B9ED-071331528B5B}"/>
              </a:ext>
            </a:extLst>
          </p:cNvPr>
          <p:cNvSpPr txBox="1"/>
          <p:nvPr/>
        </p:nvSpPr>
        <p:spPr>
          <a:xfrm flipH="1">
            <a:off x="4850309" y="2006977"/>
            <a:ext cx="2743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Deuteromycetes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3390BB1-80A8-4A53-9B3A-57F2896288CD}"/>
              </a:ext>
            </a:extLst>
          </p:cNvPr>
          <p:cNvSpPr txBox="1"/>
          <p:nvPr/>
        </p:nvSpPr>
        <p:spPr>
          <a:xfrm flipH="1">
            <a:off x="2490596" y="1977792"/>
            <a:ext cx="28758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Basidiomycetes</a:t>
            </a:r>
          </a:p>
        </p:txBody>
      </p:sp>
    </p:spTree>
    <p:extLst>
      <p:ext uri="{BB962C8B-B14F-4D97-AF65-F5344CB8AC3E}">
        <p14:creationId xmlns:p14="http://schemas.microsoft.com/office/powerpoint/2010/main" val="3568725436"/>
      </p:ext>
    </p:extLst>
  </p:cSld>
  <p:clrMapOvr>
    <a:masterClrMapping/>
  </p:clrMapOvr>
  <p:transition spd="slow" advClick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D319A5-48A5-47F1-A444-1B418C655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5E464261-D800-4969-A7CA-1BAE063786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6C679C2-06EF-440D-8F16-D693EF6346F1}"/>
              </a:ext>
            </a:extLst>
          </p:cNvPr>
          <p:cNvSpPr/>
          <p:nvPr/>
        </p:nvSpPr>
        <p:spPr>
          <a:xfrm>
            <a:off x="0" y="3429000"/>
            <a:ext cx="12192000" cy="3429000"/>
          </a:xfrm>
          <a:custGeom>
            <a:avLst/>
            <a:gdLst/>
            <a:ahLst/>
            <a:cxnLst/>
            <a:rect l="l" t="t" r="r" b="b"/>
            <a:pathLst>
              <a:path w="12192000" h="3429000">
                <a:moveTo>
                  <a:pt x="5130678" y="705198"/>
                </a:moveTo>
                <a:lnTo>
                  <a:pt x="5131236" y="705198"/>
                </a:lnTo>
                <a:lnTo>
                  <a:pt x="5257368" y="1065176"/>
                </a:lnTo>
                <a:lnTo>
                  <a:pt x="5006220" y="1065176"/>
                </a:lnTo>
                <a:close/>
                <a:moveTo>
                  <a:pt x="5598757" y="609204"/>
                </a:moveTo>
                <a:cubicBezTo>
                  <a:pt x="5588554" y="609204"/>
                  <a:pt x="5579298" y="612552"/>
                  <a:pt x="5570987" y="619250"/>
                </a:cubicBezTo>
                <a:cubicBezTo>
                  <a:pt x="5562677" y="625947"/>
                  <a:pt x="5558521" y="637109"/>
                  <a:pt x="5558521" y="652736"/>
                </a:cubicBezTo>
                <a:lnTo>
                  <a:pt x="5558521" y="1316881"/>
                </a:lnTo>
                <a:cubicBezTo>
                  <a:pt x="5558521" y="1319858"/>
                  <a:pt x="5559191" y="1322463"/>
                  <a:pt x="5560531" y="1324695"/>
                </a:cubicBezTo>
                <a:cubicBezTo>
                  <a:pt x="5561872" y="1326927"/>
                  <a:pt x="5564363" y="1328695"/>
                  <a:pt x="5568005" y="1329997"/>
                </a:cubicBezTo>
                <a:cubicBezTo>
                  <a:pt x="5571647" y="1331299"/>
                  <a:pt x="5576533" y="1332415"/>
                  <a:pt x="5582664" y="1333346"/>
                </a:cubicBezTo>
                <a:cubicBezTo>
                  <a:pt x="5588794" y="1334276"/>
                  <a:pt x="5596458" y="1334741"/>
                  <a:pt x="5605655" y="1334741"/>
                </a:cubicBezTo>
                <a:cubicBezTo>
                  <a:pt x="5615236" y="1334741"/>
                  <a:pt x="5623092" y="1334276"/>
                  <a:pt x="5629222" y="1333346"/>
                </a:cubicBezTo>
                <a:cubicBezTo>
                  <a:pt x="5635352" y="1332415"/>
                  <a:pt x="5640335" y="1331299"/>
                  <a:pt x="5644169" y="1329997"/>
                </a:cubicBezTo>
                <a:cubicBezTo>
                  <a:pt x="5648003" y="1328695"/>
                  <a:pt x="5650686" y="1326927"/>
                  <a:pt x="5652218" y="1324695"/>
                </a:cubicBezTo>
                <a:cubicBezTo>
                  <a:pt x="5653750" y="1322463"/>
                  <a:pt x="5654516" y="1319858"/>
                  <a:pt x="5654516" y="1316881"/>
                </a:cubicBezTo>
                <a:lnTo>
                  <a:pt x="5654516" y="687897"/>
                </a:lnTo>
                <a:lnTo>
                  <a:pt x="5655074" y="687897"/>
                </a:lnTo>
                <a:lnTo>
                  <a:pt x="5898408" y="1319672"/>
                </a:lnTo>
                <a:cubicBezTo>
                  <a:pt x="5899152" y="1321904"/>
                  <a:pt x="5900547" y="1323951"/>
                  <a:pt x="5902593" y="1325811"/>
                </a:cubicBezTo>
                <a:cubicBezTo>
                  <a:pt x="5904640" y="1327672"/>
                  <a:pt x="5907523" y="1329253"/>
                  <a:pt x="5911244" y="1330555"/>
                </a:cubicBezTo>
                <a:cubicBezTo>
                  <a:pt x="5914965" y="1331857"/>
                  <a:pt x="5919616" y="1332880"/>
                  <a:pt x="5925197" y="1333625"/>
                </a:cubicBezTo>
                <a:cubicBezTo>
                  <a:pt x="5930778" y="1334369"/>
                  <a:pt x="5937475" y="1334741"/>
                  <a:pt x="5945289" y="1334741"/>
                </a:cubicBezTo>
                <a:cubicBezTo>
                  <a:pt x="5952730" y="1334741"/>
                  <a:pt x="5959149" y="1334462"/>
                  <a:pt x="5964544" y="1333904"/>
                </a:cubicBezTo>
                <a:cubicBezTo>
                  <a:pt x="5969938" y="1333346"/>
                  <a:pt x="5974589" y="1332415"/>
                  <a:pt x="5978496" y="1331113"/>
                </a:cubicBezTo>
                <a:cubicBezTo>
                  <a:pt x="5982402" y="1329811"/>
                  <a:pt x="5985379" y="1328230"/>
                  <a:pt x="5987426" y="1326369"/>
                </a:cubicBezTo>
                <a:cubicBezTo>
                  <a:pt x="5989472" y="1324509"/>
                  <a:pt x="5991053" y="1322276"/>
                  <a:pt x="5992169" y="1319672"/>
                </a:cubicBezTo>
                <a:lnTo>
                  <a:pt x="6246665" y="687897"/>
                </a:lnTo>
                <a:lnTo>
                  <a:pt x="6247782" y="687897"/>
                </a:lnTo>
                <a:lnTo>
                  <a:pt x="6247782" y="1316881"/>
                </a:lnTo>
                <a:cubicBezTo>
                  <a:pt x="6247782" y="1319858"/>
                  <a:pt x="6248548" y="1322463"/>
                  <a:pt x="6250079" y="1324695"/>
                </a:cubicBezTo>
                <a:cubicBezTo>
                  <a:pt x="6251611" y="1326927"/>
                  <a:pt x="6254198" y="1328695"/>
                  <a:pt x="6257841" y="1329997"/>
                </a:cubicBezTo>
                <a:cubicBezTo>
                  <a:pt x="6261483" y="1331299"/>
                  <a:pt x="6266465" y="1332415"/>
                  <a:pt x="6272787" y="1333346"/>
                </a:cubicBezTo>
                <a:cubicBezTo>
                  <a:pt x="6279110" y="1334276"/>
                  <a:pt x="6286677" y="1334741"/>
                  <a:pt x="6295491" y="1334741"/>
                </a:cubicBezTo>
                <a:cubicBezTo>
                  <a:pt x="6305072" y="1334741"/>
                  <a:pt x="6312831" y="1334276"/>
                  <a:pt x="6318770" y="1333346"/>
                </a:cubicBezTo>
                <a:cubicBezTo>
                  <a:pt x="6324709" y="1332415"/>
                  <a:pt x="6329595" y="1331299"/>
                  <a:pt x="6333429" y="1329997"/>
                </a:cubicBezTo>
                <a:cubicBezTo>
                  <a:pt x="6337263" y="1328695"/>
                  <a:pt x="6339946" y="1326927"/>
                  <a:pt x="6341478" y="1324695"/>
                </a:cubicBezTo>
                <a:cubicBezTo>
                  <a:pt x="6343010" y="1322463"/>
                  <a:pt x="6343776" y="1319858"/>
                  <a:pt x="6343776" y="1316881"/>
                </a:cubicBezTo>
                <a:lnTo>
                  <a:pt x="6343776" y="652736"/>
                </a:lnTo>
                <a:cubicBezTo>
                  <a:pt x="6343776" y="644922"/>
                  <a:pt x="6342642" y="638318"/>
                  <a:pt x="6340375" y="632923"/>
                </a:cubicBezTo>
                <a:cubicBezTo>
                  <a:pt x="6338107" y="627528"/>
                  <a:pt x="6335177" y="623063"/>
                  <a:pt x="6331585" y="619529"/>
                </a:cubicBezTo>
                <a:cubicBezTo>
                  <a:pt x="6327992" y="615994"/>
                  <a:pt x="6323645" y="613389"/>
                  <a:pt x="6318543" y="611715"/>
                </a:cubicBezTo>
                <a:cubicBezTo>
                  <a:pt x="6313442" y="610041"/>
                  <a:pt x="6308054" y="609204"/>
                  <a:pt x="6302380" y="609204"/>
                </a:cubicBezTo>
                <a:lnTo>
                  <a:pt x="6240579" y="609204"/>
                </a:lnTo>
                <a:cubicBezTo>
                  <a:pt x="6231126" y="609204"/>
                  <a:pt x="6222809" y="610227"/>
                  <a:pt x="6215629" y="612273"/>
                </a:cubicBezTo>
                <a:cubicBezTo>
                  <a:pt x="6208450" y="614320"/>
                  <a:pt x="6201930" y="617668"/>
                  <a:pt x="6196070" y="622319"/>
                </a:cubicBezTo>
                <a:cubicBezTo>
                  <a:pt x="6190210" y="626970"/>
                  <a:pt x="6184822" y="633202"/>
                  <a:pt x="6179906" y="641016"/>
                </a:cubicBezTo>
                <a:cubicBezTo>
                  <a:pt x="6174991" y="648829"/>
                  <a:pt x="6170455" y="658317"/>
                  <a:pt x="6166298" y="669479"/>
                </a:cubicBezTo>
                <a:lnTo>
                  <a:pt x="5951428" y="1190750"/>
                </a:lnTo>
                <a:lnTo>
                  <a:pt x="5948638" y="1190750"/>
                </a:lnTo>
                <a:lnTo>
                  <a:pt x="5742138" y="667805"/>
                </a:lnTo>
                <a:cubicBezTo>
                  <a:pt x="5738737" y="657759"/>
                  <a:pt x="5734769" y="649015"/>
                  <a:pt x="5730235" y="641574"/>
                </a:cubicBezTo>
                <a:cubicBezTo>
                  <a:pt x="5725700" y="634132"/>
                  <a:pt x="5720033" y="627993"/>
                  <a:pt x="5713234" y="623156"/>
                </a:cubicBezTo>
                <a:cubicBezTo>
                  <a:pt x="5706435" y="618319"/>
                  <a:pt x="5698501" y="614785"/>
                  <a:pt x="5689432" y="612552"/>
                </a:cubicBezTo>
                <a:cubicBezTo>
                  <a:pt x="5680363" y="610320"/>
                  <a:pt x="5669785" y="609204"/>
                  <a:pt x="5657699" y="609204"/>
                </a:cubicBezTo>
                <a:close/>
                <a:moveTo>
                  <a:pt x="4384565" y="609204"/>
                </a:moveTo>
                <a:cubicBezTo>
                  <a:pt x="4376008" y="609204"/>
                  <a:pt x="4367916" y="612087"/>
                  <a:pt x="4360288" y="617854"/>
                </a:cubicBezTo>
                <a:cubicBezTo>
                  <a:pt x="4352660" y="623621"/>
                  <a:pt x="4348846" y="633760"/>
                  <a:pt x="4348846" y="648271"/>
                </a:cubicBezTo>
                <a:lnTo>
                  <a:pt x="4348846" y="1292325"/>
                </a:lnTo>
                <a:cubicBezTo>
                  <a:pt x="4348846" y="1306836"/>
                  <a:pt x="4352660" y="1316974"/>
                  <a:pt x="4360288" y="1322742"/>
                </a:cubicBezTo>
                <a:cubicBezTo>
                  <a:pt x="4367916" y="1328509"/>
                  <a:pt x="4376008" y="1331392"/>
                  <a:pt x="4384565" y="1331392"/>
                </a:cubicBezTo>
                <a:lnTo>
                  <a:pt x="4731149" y="1331392"/>
                </a:lnTo>
                <a:cubicBezTo>
                  <a:pt x="4734125" y="1331392"/>
                  <a:pt x="4736823" y="1330648"/>
                  <a:pt x="4739241" y="1329160"/>
                </a:cubicBezTo>
                <a:cubicBezTo>
                  <a:pt x="4741660" y="1327672"/>
                  <a:pt x="4743799" y="1325253"/>
                  <a:pt x="4745659" y="1321904"/>
                </a:cubicBezTo>
                <a:cubicBezTo>
                  <a:pt x="4747520" y="1318556"/>
                  <a:pt x="4748822" y="1314370"/>
                  <a:pt x="4749566" y="1309347"/>
                </a:cubicBezTo>
                <a:cubicBezTo>
                  <a:pt x="4750310" y="1304324"/>
                  <a:pt x="4750682" y="1298464"/>
                  <a:pt x="4750682" y="1291767"/>
                </a:cubicBezTo>
                <a:cubicBezTo>
                  <a:pt x="4750682" y="1284325"/>
                  <a:pt x="4750310" y="1278093"/>
                  <a:pt x="4749566" y="1273070"/>
                </a:cubicBezTo>
                <a:cubicBezTo>
                  <a:pt x="4748822" y="1268047"/>
                  <a:pt x="4747520" y="1263955"/>
                  <a:pt x="4745659" y="1260792"/>
                </a:cubicBezTo>
                <a:cubicBezTo>
                  <a:pt x="4743799" y="1257629"/>
                  <a:pt x="4741660" y="1255304"/>
                  <a:pt x="4739241" y="1253816"/>
                </a:cubicBezTo>
                <a:cubicBezTo>
                  <a:pt x="4736823" y="1252327"/>
                  <a:pt x="4734125" y="1251583"/>
                  <a:pt x="4731149" y="1251583"/>
                </a:cubicBezTo>
                <a:lnTo>
                  <a:pt x="4444841" y="1251583"/>
                </a:lnTo>
                <a:lnTo>
                  <a:pt x="4444841" y="993180"/>
                </a:lnTo>
                <a:lnTo>
                  <a:pt x="4687058" y="993180"/>
                </a:lnTo>
                <a:cubicBezTo>
                  <a:pt x="4690035" y="993180"/>
                  <a:pt x="4692732" y="992529"/>
                  <a:pt x="4695151" y="991227"/>
                </a:cubicBezTo>
                <a:cubicBezTo>
                  <a:pt x="4697569" y="989925"/>
                  <a:pt x="4699616" y="987785"/>
                  <a:pt x="4701291" y="984809"/>
                </a:cubicBezTo>
                <a:cubicBezTo>
                  <a:pt x="4702964" y="981832"/>
                  <a:pt x="4704174" y="977925"/>
                  <a:pt x="4704918" y="973089"/>
                </a:cubicBezTo>
                <a:cubicBezTo>
                  <a:pt x="4705662" y="968252"/>
                  <a:pt x="4706034" y="962485"/>
                  <a:pt x="4706034" y="955787"/>
                </a:cubicBezTo>
                <a:cubicBezTo>
                  <a:pt x="4706034" y="948718"/>
                  <a:pt x="4705662" y="942579"/>
                  <a:pt x="4704918" y="937370"/>
                </a:cubicBezTo>
                <a:cubicBezTo>
                  <a:pt x="4704174" y="932161"/>
                  <a:pt x="4702964" y="928068"/>
                  <a:pt x="4701291" y="925091"/>
                </a:cubicBezTo>
                <a:cubicBezTo>
                  <a:pt x="4699616" y="922115"/>
                  <a:pt x="4697569" y="919789"/>
                  <a:pt x="4695151" y="918115"/>
                </a:cubicBezTo>
                <a:cubicBezTo>
                  <a:pt x="4692732" y="916441"/>
                  <a:pt x="4690035" y="915604"/>
                  <a:pt x="4687058" y="915604"/>
                </a:cubicBezTo>
                <a:lnTo>
                  <a:pt x="4444841" y="915604"/>
                </a:lnTo>
                <a:lnTo>
                  <a:pt x="4444841" y="689013"/>
                </a:lnTo>
                <a:lnTo>
                  <a:pt x="4727242" y="689013"/>
                </a:lnTo>
                <a:cubicBezTo>
                  <a:pt x="4730218" y="689013"/>
                  <a:pt x="4732916" y="688269"/>
                  <a:pt x="4735334" y="686780"/>
                </a:cubicBezTo>
                <a:cubicBezTo>
                  <a:pt x="4737753" y="685292"/>
                  <a:pt x="4739706" y="682967"/>
                  <a:pt x="4741195" y="679804"/>
                </a:cubicBezTo>
                <a:cubicBezTo>
                  <a:pt x="4742683" y="676641"/>
                  <a:pt x="4743892" y="672549"/>
                  <a:pt x="4744822" y="667526"/>
                </a:cubicBezTo>
                <a:cubicBezTo>
                  <a:pt x="4745752" y="662503"/>
                  <a:pt x="4746217" y="656643"/>
                  <a:pt x="4746217" y="649945"/>
                </a:cubicBezTo>
                <a:cubicBezTo>
                  <a:pt x="4746217" y="642504"/>
                  <a:pt x="4745752" y="636272"/>
                  <a:pt x="4744822" y="631249"/>
                </a:cubicBezTo>
                <a:cubicBezTo>
                  <a:pt x="4743892" y="626226"/>
                  <a:pt x="4742683" y="622040"/>
                  <a:pt x="4741195" y="618691"/>
                </a:cubicBezTo>
                <a:cubicBezTo>
                  <a:pt x="4739706" y="615343"/>
                  <a:pt x="4737753" y="612924"/>
                  <a:pt x="4735334" y="611436"/>
                </a:cubicBezTo>
                <a:cubicBezTo>
                  <a:pt x="4732916" y="609948"/>
                  <a:pt x="4730218" y="609204"/>
                  <a:pt x="4727242" y="609204"/>
                </a:cubicBezTo>
                <a:close/>
                <a:moveTo>
                  <a:pt x="7324057" y="607529"/>
                </a:moveTo>
                <a:cubicBezTo>
                  <a:pt x="7314244" y="607529"/>
                  <a:pt x="7306294" y="607901"/>
                  <a:pt x="7300207" y="608646"/>
                </a:cubicBezTo>
                <a:cubicBezTo>
                  <a:pt x="7294120" y="609390"/>
                  <a:pt x="7289212" y="610599"/>
                  <a:pt x="7285482" y="612273"/>
                </a:cubicBezTo>
                <a:cubicBezTo>
                  <a:pt x="7281753" y="613948"/>
                  <a:pt x="7279104" y="615901"/>
                  <a:pt x="7277534" y="618133"/>
                </a:cubicBezTo>
                <a:cubicBezTo>
                  <a:pt x="7275964" y="620366"/>
                  <a:pt x="7275179" y="622784"/>
                  <a:pt x="7275179" y="625389"/>
                </a:cubicBezTo>
                <a:lnTo>
                  <a:pt x="7275179" y="1017179"/>
                </a:lnTo>
                <a:cubicBezTo>
                  <a:pt x="7275179" y="1046572"/>
                  <a:pt x="7275272" y="1077175"/>
                  <a:pt x="7275458" y="1108987"/>
                </a:cubicBezTo>
                <a:cubicBezTo>
                  <a:pt x="7275644" y="1140799"/>
                  <a:pt x="7276110" y="1171402"/>
                  <a:pt x="7276854" y="1200796"/>
                </a:cubicBezTo>
                <a:lnTo>
                  <a:pt x="7276296" y="1200796"/>
                </a:lnTo>
                <a:cubicBezTo>
                  <a:pt x="7267662" y="1183308"/>
                  <a:pt x="7258942" y="1165914"/>
                  <a:pt x="7250134" y="1148613"/>
                </a:cubicBezTo>
                <a:cubicBezTo>
                  <a:pt x="7241327" y="1131311"/>
                  <a:pt x="7232428" y="1113731"/>
                  <a:pt x="7223437" y="1095872"/>
                </a:cubicBezTo>
                <a:cubicBezTo>
                  <a:pt x="7214446" y="1078012"/>
                  <a:pt x="7205096" y="1059874"/>
                  <a:pt x="7195388" y="1041456"/>
                </a:cubicBezTo>
                <a:cubicBezTo>
                  <a:pt x="7185679" y="1023039"/>
                  <a:pt x="7175610" y="1004156"/>
                  <a:pt x="7165180" y="984809"/>
                </a:cubicBezTo>
                <a:lnTo>
                  <a:pt x="6995813" y="667805"/>
                </a:lnTo>
                <a:cubicBezTo>
                  <a:pt x="6989697" y="656271"/>
                  <a:pt x="6983854" y="646690"/>
                  <a:pt x="6978285" y="639062"/>
                </a:cubicBezTo>
                <a:cubicBezTo>
                  <a:pt x="6972715" y="631435"/>
                  <a:pt x="6966955" y="625482"/>
                  <a:pt x="6961005" y="621203"/>
                </a:cubicBezTo>
                <a:cubicBezTo>
                  <a:pt x="6955055" y="616924"/>
                  <a:pt x="6948334" y="613855"/>
                  <a:pt x="6940844" y="611994"/>
                </a:cubicBezTo>
                <a:cubicBezTo>
                  <a:pt x="6933353" y="610134"/>
                  <a:pt x="6924041" y="609204"/>
                  <a:pt x="6912908" y="609204"/>
                </a:cubicBezTo>
                <a:lnTo>
                  <a:pt x="6865669" y="609204"/>
                </a:lnTo>
                <a:cubicBezTo>
                  <a:pt x="6855687" y="609204"/>
                  <a:pt x="6846471" y="612366"/>
                  <a:pt x="6838021" y="618691"/>
                </a:cubicBezTo>
                <a:cubicBezTo>
                  <a:pt x="6829571" y="625017"/>
                  <a:pt x="6825346" y="635621"/>
                  <a:pt x="6825346" y="650503"/>
                </a:cubicBezTo>
                <a:lnTo>
                  <a:pt x="6825346" y="1316881"/>
                </a:lnTo>
                <a:cubicBezTo>
                  <a:pt x="6825346" y="1319486"/>
                  <a:pt x="6826131" y="1321997"/>
                  <a:pt x="6827701" y="1324416"/>
                </a:cubicBezTo>
                <a:cubicBezTo>
                  <a:pt x="6829271" y="1326834"/>
                  <a:pt x="6831823" y="1328695"/>
                  <a:pt x="6835357" y="1329997"/>
                </a:cubicBezTo>
                <a:cubicBezTo>
                  <a:pt x="6838892" y="1331299"/>
                  <a:pt x="6843701" y="1332415"/>
                  <a:pt x="6849785" y="1333346"/>
                </a:cubicBezTo>
                <a:cubicBezTo>
                  <a:pt x="6855869" y="1334276"/>
                  <a:pt x="6863623" y="1334741"/>
                  <a:pt x="6873047" y="1334741"/>
                </a:cubicBezTo>
                <a:cubicBezTo>
                  <a:pt x="6882471" y="1334741"/>
                  <a:pt x="6890226" y="1334276"/>
                  <a:pt x="6896313" y="1333346"/>
                </a:cubicBezTo>
                <a:cubicBezTo>
                  <a:pt x="6902400" y="1332415"/>
                  <a:pt x="6907308" y="1331299"/>
                  <a:pt x="6911037" y="1329997"/>
                </a:cubicBezTo>
                <a:cubicBezTo>
                  <a:pt x="6914767" y="1328695"/>
                  <a:pt x="6917416" y="1326834"/>
                  <a:pt x="6918986" y="1324416"/>
                </a:cubicBezTo>
                <a:cubicBezTo>
                  <a:pt x="6920556" y="1321997"/>
                  <a:pt x="6921340" y="1319486"/>
                  <a:pt x="6921340" y="1316881"/>
                </a:cubicBezTo>
                <a:lnTo>
                  <a:pt x="6921340" y="881001"/>
                </a:lnTo>
                <a:cubicBezTo>
                  <a:pt x="6921340" y="853468"/>
                  <a:pt x="6921154" y="825749"/>
                  <a:pt x="6920782" y="797843"/>
                </a:cubicBezTo>
                <a:cubicBezTo>
                  <a:pt x="6920410" y="769938"/>
                  <a:pt x="6919852" y="742591"/>
                  <a:pt x="6919108" y="715802"/>
                </a:cubicBezTo>
                <a:lnTo>
                  <a:pt x="6920224" y="715802"/>
                </a:lnTo>
                <a:cubicBezTo>
                  <a:pt x="6930305" y="737754"/>
                  <a:pt x="6941195" y="760357"/>
                  <a:pt x="6952895" y="783612"/>
                </a:cubicBezTo>
                <a:cubicBezTo>
                  <a:pt x="6964595" y="806866"/>
                  <a:pt x="6976203" y="829097"/>
                  <a:pt x="6987720" y="850305"/>
                </a:cubicBezTo>
                <a:lnTo>
                  <a:pt x="7208032" y="1261071"/>
                </a:lnTo>
                <a:cubicBezTo>
                  <a:pt x="7215590" y="1275582"/>
                  <a:pt x="7222736" y="1287488"/>
                  <a:pt x="7229471" y="1296790"/>
                </a:cubicBezTo>
                <a:cubicBezTo>
                  <a:pt x="7236206" y="1306091"/>
                  <a:pt x="7242940" y="1313440"/>
                  <a:pt x="7249672" y="1318835"/>
                </a:cubicBezTo>
                <a:cubicBezTo>
                  <a:pt x="7256404" y="1324230"/>
                  <a:pt x="7263523" y="1327951"/>
                  <a:pt x="7271028" y="1329997"/>
                </a:cubicBezTo>
                <a:cubicBezTo>
                  <a:pt x="7278534" y="1332043"/>
                  <a:pt x="7287289" y="1333067"/>
                  <a:pt x="7297294" y="1333067"/>
                </a:cubicBezTo>
                <a:lnTo>
                  <a:pt x="7329037" y="1333067"/>
                </a:lnTo>
                <a:cubicBezTo>
                  <a:pt x="7334042" y="1333067"/>
                  <a:pt x="7339046" y="1332322"/>
                  <a:pt x="7344049" y="1330834"/>
                </a:cubicBezTo>
                <a:cubicBezTo>
                  <a:pt x="7349051" y="1329346"/>
                  <a:pt x="7353573" y="1326927"/>
                  <a:pt x="7357613" y="1323579"/>
                </a:cubicBezTo>
                <a:cubicBezTo>
                  <a:pt x="7361654" y="1320230"/>
                  <a:pt x="7364924" y="1315951"/>
                  <a:pt x="7367424" y="1310742"/>
                </a:cubicBezTo>
                <a:cubicBezTo>
                  <a:pt x="7369924" y="1305533"/>
                  <a:pt x="7371173" y="1299208"/>
                  <a:pt x="7371173" y="1291767"/>
                </a:cubicBezTo>
                <a:lnTo>
                  <a:pt x="7371173" y="625389"/>
                </a:lnTo>
                <a:cubicBezTo>
                  <a:pt x="7371173" y="622784"/>
                  <a:pt x="7370389" y="620366"/>
                  <a:pt x="7368819" y="618133"/>
                </a:cubicBezTo>
                <a:cubicBezTo>
                  <a:pt x="7367249" y="615901"/>
                  <a:pt x="7364697" y="613948"/>
                  <a:pt x="7361162" y="612273"/>
                </a:cubicBezTo>
                <a:cubicBezTo>
                  <a:pt x="7357628" y="610599"/>
                  <a:pt x="7352720" y="609390"/>
                  <a:pt x="7346438" y="608646"/>
                </a:cubicBezTo>
                <a:cubicBezTo>
                  <a:pt x="7340156" y="607901"/>
                  <a:pt x="7332696" y="607529"/>
                  <a:pt x="7324057" y="607529"/>
                </a:cubicBezTo>
                <a:close/>
                <a:moveTo>
                  <a:pt x="6587593" y="605855"/>
                </a:moveTo>
                <a:cubicBezTo>
                  <a:pt x="6579036" y="605855"/>
                  <a:pt x="6571687" y="606320"/>
                  <a:pt x="6565548" y="607250"/>
                </a:cubicBezTo>
                <a:cubicBezTo>
                  <a:pt x="6559409" y="608180"/>
                  <a:pt x="6554386" y="609297"/>
                  <a:pt x="6550479" y="610599"/>
                </a:cubicBezTo>
                <a:cubicBezTo>
                  <a:pt x="6546573" y="611901"/>
                  <a:pt x="6543782" y="613669"/>
                  <a:pt x="6542108" y="615901"/>
                </a:cubicBezTo>
                <a:cubicBezTo>
                  <a:pt x="6540433" y="618133"/>
                  <a:pt x="6539596" y="620738"/>
                  <a:pt x="6539596" y="623714"/>
                </a:cubicBezTo>
                <a:lnTo>
                  <a:pt x="6539596" y="1316881"/>
                </a:lnTo>
                <a:cubicBezTo>
                  <a:pt x="6539596" y="1319858"/>
                  <a:pt x="6540340" y="1322463"/>
                  <a:pt x="6541829" y="1324695"/>
                </a:cubicBezTo>
                <a:cubicBezTo>
                  <a:pt x="6543317" y="1326927"/>
                  <a:pt x="6545922" y="1328695"/>
                  <a:pt x="6549642" y="1329997"/>
                </a:cubicBezTo>
                <a:cubicBezTo>
                  <a:pt x="6553363" y="1331299"/>
                  <a:pt x="6558386" y="1332415"/>
                  <a:pt x="6564711" y="1333346"/>
                </a:cubicBezTo>
                <a:cubicBezTo>
                  <a:pt x="6571036" y="1334276"/>
                  <a:pt x="6578664" y="1334741"/>
                  <a:pt x="6587593" y="1334741"/>
                </a:cubicBezTo>
                <a:cubicBezTo>
                  <a:pt x="6596895" y="1334741"/>
                  <a:pt x="6604616" y="1334276"/>
                  <a:pt x="6610755" y="1333346"/>
                </a:cubicBezTo>
                <a:cubicBezTo>
                  <a:pt x="6616894" y="1332415"/>
                  <a:pt x="6621824" y="1331299"/>
                  <a:pt x="6625545" y="1329997"/>
                </a:cubicBezTo>
                <a:cubicBezTo>
                  <a:pt x="6629265" y="1328695"/>
                  <a:pt x="6631870" y="1326927"/>
                  <a:pt x="6633358" y="1324695"/>
                </a:cubicBezTo>
                <a:cubicBezTo>
                  <a:pt x="6634846" y="1322463"/>
                  <a:pt x="6635590" y="1319858"/>
                  <a:pt x="6635590" y="1316881"/>
                </a:cubicBezTo>
                <a:lnTo>
                  <a:pt x="6635590" y="623714"/>
                </a:lnTo>
                <a:cubicBezTo>
                  <a:pt x="6635590" y="620738"/>
                  <a:pt x="6634846" y="618133"/>
                  <a:pt x="6633358" y="615901"/>
                </a:cubicBezTo>
                <a:cubicBezTo>
                  <a:pt x="6631870" y="613669"/>
                  <a:pt x="6629265" y="611901"/>
                  <a:pt x="6625545" y="610599"/>
                </a:cubicBezTo>
                <a:cubicBezTo>
                  <a:pt x="6621824" y="609297"/>
                  <a:pt x="6616894" y="608180"/>
                  <a:pt x="6610755" y="607250"/>
                </a:cubicBezTo>
                <a:cubicBezTo>
                  <a:pt x="6604616" y="606320"/>
                  <a:pt x="6596895" y="605855"/>
                  <a:pt x="6587593" y="605855"/>
                </a:cubicBezTo>
                <a:close/>
                <a:moveTo>
                  <a:pt x="5134026" y="605855"/>
                </a:moveTo>
                <a:cubicBezTo>
                  <a:pt x="5122865" y="605855"/>
                  <a:pt x="5113656" y="606134"/>
                  <a:pt x="5106400" y="606692"/>
                </a:cubicBezTo>
                <a:cubicBezTo>
                  <a:pt x="5099145" y="607250"/>
                  <a:pt x="5093192" y="608273"/>
                  <a:pt x="5088541" y="609762"/>
                </a:cubicBezTo>
                <a:cubicBezTo>
                  <a:pt x="5083891" y="611250"/>
                  <a:pt x="5080355" y="613296"/>
                  <a:pt x="5077937" y="615901"/>
                </a:cubicBezTo>
                <a:cubicBezTo>
                  <a:pt x="5075518" y="618505"/>
                  <a:pt x="5073565" y="621854"/>
                  <a:pt x="5072077" y="625947"/>
                </a:cubicBezTo>
                <a:lnTo>
                  <a:pt x="4829860" y="1296790"/>
                </a:lnTo>
                <a:cubicBezTo>
                  <a:pt x="4826882" y="1304975"/>
                  <a:pt x="4825301" y="1311579"/>
                  <a:pt x="4825115" y="1316602"/>
                </a:cubicBezTo>
                <a:cubicBezTo>
                  <a:pt x="4824929" y="1321625"/>
                  <a:pt x="4826231" y="1325439"/>
                  <a:pt x="4829022" y="1328044"/>
                </a:cubicBezTo>
                <a:cubicBezTo>
                  <a:pt x="4831813" y="1330648"/>
                  <a:pt x="4836649" y="1332415"/>
                  <a:pt x="4843532" y="1333346"/>
                </a:cubicBezTo>
                <a:cubicBezTo>
                  <a:pt x="4850416" y="1334276"/>
                  <a:pt x="4859253" y="1334741"/>
                  <a:pt x="4870042" y="1334741"/>
                </a:cubicBezTo>
                <a:cubicBezTo>
                  <a:pt x="4880460" y="1334741"/>
                  <a:pt x="4888925" y="1334369"/>
                  <a:pt x="4895436" y="1333625"/>
                </a:cubicBezTo>
                <a:cubicBezTo>
                  <a:pt x="4901948" y="1332880"/>
                  <a:pt x="4906970" y="1331671"/>
                  <a:pt x="4910505" y="1329997"/>
                </a:cubicBezTo>
                <a:cubicBezTo>
                  <a:pt x="4914040" y="1328323"/>
                  <a:pt x="4916737" y="1326276"/>
                  <a:pt x="4918598" y="1323858"/>
                </a:cubicBezTo>
                <a:cubicBezTo>
                  <a:pt x="4920458" y="1321439"/>
                  <a:pt x="4921946" y="1318556"/>
                  <a:pt x="4923063" y="1315207"/>
                </a:cubicBezTo>
                <a:lnTo>
                  <a:pt x="4982222" y="1141636"/>
                </a:lnTo>
                <a:lnTo>
                  <a:pt x="5282483" y="1141636"/>
                </a:lnTo>
                <a:lnTo>
                  <a:pt x="5344432" y="1317440"/>
                </a:lnTo>
                <a:cubicBezTo>
                  <a:pt x="5345920" y="1320788"/>
                  <a:pt x="5347502" y="1323579"/>
                  <a:pt x="5349176" y="1325811"/>
                </a:cubicBezTo>
                <a:cubicBezTo>
                  <a:pt x="5350850" y="1328044"/>
                  <a:pt x="5353455" y="1329811"/>
                  <a:pt x="5356990" y="1331113"/>
                </a:cubicBezTo>
                <a:cubicBezTo>
                  <a:pt x="5360524" y="1332415"/>
                  <a:pt x="5365733" y="1333346"/>
                  <a:pt x="5372616" y="1333904"/>
                </a:cubicBezTo>
                <a:cubicBezTo>
                  <a:pt x="5379500" y="1334462"/>
                  <a:pt x="5388708" y="1334741"/>
                  <a:pt x="5400243" y="1334741"/>
                </a:cubicBezTo>
                <a:cubicBezTo>
                  <a:pt x="5411777" y="1334741"/>
                  <a:pt x="5420986" y="1334369"/>
                  <a:pt x="5427870" y="1333625"/>
                </a:cubicBezTo>
                <a:cubicBezTo>
                  <a:pt x="5434752" y="1332880"/>
                  <a:pt x="5439682" y="1331206"/>
                  <a:pt x="5442659" y="1328602"/>
                </a:cubicBezTo>
                <a:cubicBezTo>
                  <a:pt x="5445636" y="1325997"/>
                  <a:pt x="5447031" y="1322183"/>
                  <a:pt x="5446844" y="1317161"/>
                </a:cubicBezTo>
                <a:cubicBezTo>
                  <a:pt x="5446658" y="1312138"/>
                  <a:pt x="5445077" y="1305533"/>
                  <a:pt x="5442101" y="1297348"/>
                </a:cubicBezTo>
                <a:lnTo>
                  <a:pt x="5199883" y="626505"/>
                </a:lnTo>
                <a:cubicBezTo>
                  <a:pt x="5198395" y="622412"/>
                  <a:pt x="5196348" y="618971"/>
                  <a:pt x="5193744" y="616180"/>
                </a:cubicBezTo>
                <a:cubicBezTo>
                  <a:pt x="5191139" y="613389"/>
                  <a:pt x="5187418" y="611250"/>
                  <a:pt x="5182582" y="609762"/>
                </a:cubicBezTo>
                <a:cubicBezTo>
                  <a:pt x="5177745" y="608273"/>
                  <a:pt x="5171420" y="607250"/>
                  <a:pt x="5163606" y="606692"/>
                </a:cubicBezTo>
                <a:cubicBezTo>
                  <a:pt x="5155792" y="606134"/>
                  <a:pt x="5145933" y="605855"/>
                  <a:pt x="5134026" y="605855"/>
                </a:cubicBezTo>
                <a:close/>
                <a:moveTo>
                  <a:pt x="3765701" y="605855"/>
                </a:moveTo>
                <a:cubicBezTo>
                  <a:pt x="3753422" y="605855"/>
                  <a:pt x="3743656" y="606227"/>
                  <a:pt x="3736400" y="606971"/>
                </a:cubicBezTo>
                <a:cubicBezTo>
                  <a:pt x="3729145" y="607715"/>
                  <a:pt x="3724122" y="609390"/>
                  <a:pt x="3721331" y="611994"/>
                </a:cubicBezTo>
                <a:cubicBezTo>
                  <a:pt x="3718541" y="614599"/>
                  <a:pt x="3717611" y="618319"/>
                  <a:pt x="3718541" y="623156"/>
                </a:cubicBezTo>
                <a:cubicBezTo>
                  <a:pt x="3719471" y="627993"/>
                  <a:pt x="3721982" y="634690"/>
                  <a:pt x="3726075" y="643248"/>
                </a:cubicBezTo>
                <a:lnTo>
                  <a:pt x="3930342" y="1050665"/>
                </a:lnTo>
                <a:lnTo>
                  <a:pt x="3930342" y="1316881"/>
                </a:lnTo>
                <a:cubicBezTo>
                  <a:pt x="3930342" y="1319858"/>
                  <a:pt x="3931082" y="1322463"/>
                  <a:pt x="3932561" y="1324695"/>
                </a:cubicBezTo>
                <a:cubicBezTo>
                  <a:pt x="3934041" y="1326927"/>
                  <a:pt x="3936722" y="1328695"/>
                  <a:pt x="3940606" y="1329997"/>
                </a:cubicBezTo>
                <a:cubicBezTo>
                  <a:pt x="3944489" y="1331299"/>
                  <a:pt x="3949483" y="1332415"/>
                  <a:pt x="3955587" y="1333346"/>
                </a:cubicBezTo>
                <a:cubicBezTo>
                  <a:pt x="3961692" y="1334276"/>
                  <a:pt x="3969368" y="1334741"/>
                  <a:pt x="3978618" y="1334741"/>
                </a:cubicBezTo>
                <a:cubicBezTo>
                  <a:pt x="3987495" y="1334741"/>
                  <a:pt x="3995077" y="1334276"/>
                  <a:pt x="4001365" y="1333346"/>
                </a:cubicBezTo>
                <a:cubicBezTo>
                  <a:pt x="4007652" y="1332415"/>
                  <a:pt x="4012646" y="1331299"/>
                  <a:pt x="4016347" y="1329997"/>
                </a:cubicBezTo>
                <a:cubicBezTo>
                  <a:pt x="4020047" y="1328695"/>
                  <a:pt x="4022637" y="1326927"/>
                  <a:pt x="4024117" y="1324695"/>
                </a:cubicBezTo>
                <a:cubicBezTo>
                  <a:pt x="4025596" y="1322463"/>
                  <a:pt x="4026336" y="1319858"/>
                  <a:pt x="4026336" y="1316881"/>
                </a:cubicBezTo>
                <a:lnTo>
                  <a:pt x="4026336" y="1050665"/>
                </a:lnTo>
                <a:lnTo>
                  <a:pt x="4230602" y="643248"/>
                </a:lnTo>
                <a:cubicBezTo>
                  <a:pt x="4234695" y="635063"/>
                  <a:pt x="4237207" y="628551"/>
                  <a:pt x="4238137" y="623714"/>
                </a:cubicBezTo>
                <a:cubicBezTo>
                  <a:pt x="4239067" y="618877"/>
                  <a:pt x="4238044" y="615157"/>
                  <a:pt x="4235068" y="612552"/>
                </a:cubicBezTo>
                <a:cubicBezTo>
                  <a:pt x="4232091" y="609948"/>
                  <a:pt x="4226789" y="608180"/>
                  <a:pt x="4219162" y="607250"/>
                </a:cubicBezTo>
                <a:cubicBezTo>
                  <a:pt x="4211534" y="606320"/>
                  <a:pt x="4201023" y="605855"/>
                  <a:pt x="4187628" y="605855"/>
                </a:cubicBezTo>
                <a:cubicBezTo>
                  <a:pt x="4177955" y="605855"/>
                  <a:pt x="4169955" y="606227"/>
                  <a:pt x="4163630" y="606971"/>
                </a:cubicBezTo>
                <a:cubicBezTo>
                  <a:pt x="4157305" y="607715"/>
                  <a:pt x="4152375" y="608739"/>
                  <a:pt x="4148840" y="610041"/>
                </a:cubicBezTo>
                <a:cubicBezTo>
                  <a:pt x="4145305" y="611343"/>
                  <a:pt x="4142515" y="613296"/>
                  <a:pt x="4140469" y="615901"/>
                </a:cubicBezTo>
                <a:cubicBezTo>
                  <a:pt x="4138422" y="618505"/>
                  <a:pt x="4136841" y="621668"/>
                  <a:pt x="4135725" y="625389"/>
                </a:cubicBezTo>
                <a:lnTo>
                  <a:pt x="4035266" y="834120"/>
                </a:lnTo>
                <a:cubicBezTo>
                  <a:pt x="4025981" y="854584"/>
                  <a:pt x="4016808" y="875327"/>
                  <a:pt x="4007744" y="896349"/>
                </a:cubicBezTo>
                <a:cubicBezTo>
                  <a:pt x="3998681" y="917371"/>
                  <a:pt x="3989896" y="938486"/>
                  <a:pt x="3981391" y="959694"/>
                </a:cubicBezTo>
                <a:lnTo>
                  <a:pt x="3980284" y="959694"/>
                </a:lnTo>
                <a:cubicBezTo>
                  <a:pt x="3970662" y="937742"/>
                  <a:pt x="3961228" y="915976"/>
                  <a:pt x="3951981" y="894396"/>
                </a:cubicBezTo>
                <a:cubicBezTo>
                  <a:pt x="3942735" y="872816"/>
                  <a:pt x="3933475" y="852166"/>
                  <a:pt x="3924203" y="832446"/>
                </a:cubicBezTo>
                <a:lnTo>
                  <a:pt x="3824302" y="624831"/>
                </a:lnTo>
                <a:cubicBezTo>
                  <a:pt x="3822442" y="621110"/>
                  <a:pt x="3820488" y="618040"/>
                  <a:pt x="3818441" y="615622"/>
                </a:cubicBezTo>
                <a:cubicBezTo>
                  <a:pt x="3816395" y="613203"/>
                  <a:pt x="3813326" y="611343"/>
                  <a:pt x="3809233" y="610041"/>
                </a:cubicBezTo>
                <a:cubicBezTo>
                  <a:pt x="3805140" y="608739"/>
                  <a:pt x="3799652" y="607715"/>
                  <a:pt x="3792769" y="606971"/>
                </a:cubicBezTo>
                <a:cubicBezTo>
                  <a:pt x="3785885" y="606227"/>
                  <a:pt x="3776863" y="605855"/>
                  <a:pt x="3765701" y="60585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gradFill>
            <a:gsLst>
              <a:gs pos="0">
                <a:schemeClr val="tx1">
                  <a:alpha val="12000"/>
                </a:schemeClr>
              </a:gs>
              <a:gs pos="72000">
                <a:schemeClr val="tx1">
                  <a:alpha val="71000"/>
                </a:schemeClr>
              </a:gs>
              <a:gs pos="83000">
                <a:schemeClr val="tx1">
                  <a:alpha val="59000"/>
                </a:schemeClr>
              </a:gs>
              <a:gs pos="100000">
                <a:schemeClr val="tx1">
                  <a:alpha val="6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204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stockphoto-1467706554-640_adpp_is">
            <a:hlinkClick r:id="" action="ppaction://media"/>
            <a:extLst>
              <a:ext uri="{FF2B5EF4-FFF2-40B4-BE49-F238E27FC236}">
                <a16:creationId xmlns:a16="http://schemas.microsoft.com/office/drawing/2014/main" id="{E0C590A4-2DEA-4C04-9CF7-30EE4BD2EB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75070" cy="6848477"/>
          </a:xfrm>
          <a:prstGeom prst="rect">
            <a:avLst/>
          </a:prstGeom>
        </p:spPr>
      </p:pic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82F8E61-8BAE-4178-90BB-49FE9D058A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3243956"/>
              </p:ext>
            </p:extLst>
          </p:nvPr>
        </p:nvGraphicFramePr>
        <p:xfrm>
          <a:off x="-16928" y="-2"/>
          <a:ext cx="12191998" cy="68484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8413">
                  <a:extLst>
                    <a:ext uri="{9D8B030D-6E8A-4147-A177-3AD203B41FA5}">
                      <a16:colId xmlns:a16="http://schemas.microsoft.com/office/drawing/2014/main" val="4281396736"/>
                    </a:ext>
                  </a:extLst>
                </a:gridCol>
                <a:gridCol w="1735015">
                  <a:extLst>
                    <a:ext uri="{9D8B030D-6E8A-4147-A177-3AD203B41FA5}">
                      <a16:colId xmlns:a16="http://schemas.microsoft.com/office/drawing/2014/main" val="137653182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89585255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59192180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592604302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413501512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813478141"/>
                    </a:ext>
                  </a:extLst>
                </a:gridCol>
              </a:tblGrid>
              <a:tr h="1141413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0226664"/>
                  </a:ext>
                </a:extLst>
              </a:tr>
              <a:tr h="1141413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 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3119976"/>
                  </a:ext>
                </a:extLst>
              </a:tr>
              <a:tr h="1141413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1275881"/>
                  </a:ext>
                </a:extLst>
              </a:tr>
              <a:tr h="1141413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62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1398775"/>
                  </a:ext>
                </a:extLst>
              </a:tr>
              <a:tr h="1141413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6054191"/>
                  </a:ext>
                </a:extLst>
              </a:tr>
              <a:tr h="1141413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402197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DADACFD-3349-4A43-8E83-262B844CC62C}"/>
              </a:ext>
            </a:extLst>
          </p:cNvPr>
          <p:cNvSpPr txBox="1"/>
          <p:nvPr/>
        </p:nvSpPr>
        <p:spPr>
          <a:xfrm>
            <a:off x="1828800" y="3049041"/>
            <a:ext cx="33159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/>
              <a:t>COX’S BAZAR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355B8E-C008-48D9-9213-C4F30882911F}"/>
              </a:ext>
            </a:extLst>
          </p:cNvPr>
          <p:cNvSpPr txBox="1"/>
          <p:nvPr/>
        </p:nvSpPr>
        <p:spPr>
          <a:xfrm>
            <a:off x="8892791" y="1547446"/>
            <a:ext cx="14670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11/05/2024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D5F91A-6D5F-4E2D-9845-13E769E9FCFD}"/>
              </a:ext>
            </a:extLst>
          </p:cNvPr>
          <p:cNvSpPr txBox="1"/>
          <p:nvPr/>
        </p:nvSpPr>
        <p:spPr>
          <a:xfrm>
            <a:off x="7134329" y="4813160"/>
            <a:ext cx="15775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Saturday</a:t>
            </a:r>
          </a:p>
        </p:txBody>
      </p:sp>
    </p:spTree>
    <p:extLst>
      <p:ext uri="{BB962C8B-B14F-4D97-AF65-F5344CB8AC3E}">
        <p14:creationId xmlns:p14="http://schemas.microsoft.com/office/powerpoint/2010/main" val="51597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8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27</Words>
  <Application>Microsoft Office PowerPoint</Application>
  <PresentationFormat>Widescreen</PresentationFormat>
  <Paragraphs>16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Yeamin Alam Chowdhury</dc:creator>
  <cp:lastModifiedBy>Yeamin Alam Chowdhury</cp:lastModifiedBy>
  <cp:revision>12</cp:revision>
  <dcterms:created xsi:type="dcterms:W3CDTF">2024-05-10T04:44:27Z</dcterms:created>
  <dcterms:modified xsi:type="dcterms:W3CDTF">2024-05-11T11:57:18Z</dcterms:modified>
</cp:coreProperties>
</file>

<file path=docProps/thumbnail.jpeg>
</file>